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WRpWBjNZY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yo4tNwNIv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24339"/>
            <a:ext cx="12192000" cy="95471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67" y="1287887"/>
            <a:ext cx="3109061" cy="358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7547" y="1216098"/>
            <a:ext cx="8534400" cy="1507067"/>
          </a:xfrm>
        </p:spPr>
        <p:txBody>
          <a:bodyPr/>
          <a:lstStyle/>
          <a:p>
            <a:pPr algn="ctr"/>
            <a:r>
              <a:rPr lang="es-CO" dirty="0" smtClean="0"/>
              <a:t>LECTURA DE PARTITURAS DE MÚSICA ACADÉMICA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4065" y="2862329"/>
            <a:ext cx="8534400" cy="3615267"/>
          </a:xfrm>
        </p:spPr>
        <p:txBody>
          <a:bodyPr>
            <a:normAutofit/>
          </a:bodyPr>
          <a:lstStyle/>
          <a:p>
            <a:r>
              <a:rPr lang="es-CO" dirty="0" smtClean="0"/>
              <a:t>LOS PASOS SON LOS SIGUIENTES:</a:t>
            </a:r>
          </a:p>
          <a:p>
            <a:pPr lvl="1"/>
            <a:r>
              <a:rPr lang="es-CO" dirty="0" smtClean="0"/>
              <a:t>LEER E IDENTIFICAR LAS NOTAS EN EL PENTAGRAMA</a:t>
            </a:r>
          </a:p>
          <a:p>
            <a:pPr lvl="1"/>
            <a:r>
              <a:rPr lang="es-CO" dirty="0" smtClean="0"/>
              <a:t>LOCALIZAR LAS NOTAS EN EL PIANO</a:t>
            </a:r>
          </a:p>
          <a:p>
            <a:pPr lvl="1"/>
            <a:r>
              <a:rPr lang="es-CO" dirty="0" smtClean="0"/>
              <a:t>NOMBRAR EN VOZ ALTA LAS NOTAS QUE VAMOS A TOCAR</a:t>
            </a:r>
          </a:p>
          <a:p>
            <a:pPr lvl="1"/>
            <a:r>
              <a:rPr lang="es-CO" dirty="0" smtClean="0"/>
              <a:t>EJECUTAR LAS NOTAS EN EL PIANO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795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7249" y="685800"/>
            <a:ext cx="8534400" cy="1507067"/>
          </a:xfrm>
        </p:spPr>
        <p:txBody>
          <a:bodyPr/>
          <a:lstStyle/>
          <a:p>
            <a:pPr algn="ctr"/>
            <a:r>
              <a:rPr lang="es-CO" dirty="0" smtClean="0"/>
              <a:t>PRACTICA DE LACTURA DE PARTITURAS ACADÉMICAS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37249" y="2643388"/>
            <a:ext cx="8534400" cy="3615267"/>
          </a:xfrm>
        </p:spPr>
        <p:txBody>
          <a:bodyPr/>
          <a:lstStyle/>
          <a:p>
            <a:r>
              <a:rPr lang="es-CO" dirty="0" smtClean="0">
                <a:hlinkClick r:id="rId2"/>
              </a:rPr>
              <a:t>OBSERVA EL SIGUEINTE VIDEO TUTORIAL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5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612" y="0"/>
            <a:ext cx="8534400" cy="1507067"/>
          </a:xfrm>
        </p:spPr>
        <p:txBody>
          <a:bodyPr/>
          <a:lstStyle/>
          <a:p>
            <a:pPr algn="ctr"/>
            <a:r>
              <a:rPr lang="es-CO" dirty="0" smtClean="0"/>
              <a:t>Ahora debes practicar un poco de lectura</a:t>
            </a:r>
            <a:endParaRPr lang="es-CO" dirty="0"/>
          </a:p>
        </p:txBody>
      </p:sp>
      <p:pic>
        <p:nvPicPr>
          <p:cNvPr id="1026" name="Picture 2" descr="http://3.bp.blogspot.com/_q5M9eAJIeAc/ST1Fl2uAc1I/AAAAAAAAAA0/Izfutkpb-ng/s400/amelie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60" y="1258295"/>
            <a:ext cx="3865104" cy="550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hlinkClick r:id="rId2"/>
              </a:rPr>
              <a:t>https://www.youtube.com/watch?v=Dyo4tNwNIvQ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RECUERDA LOS PASOS DE LECTURA VISTOS Y COMIENZA A PRACTICAR ESTA OBRA COMPUESTA POR YANN TIERSEN DE LA PELÍCULA AMELIE…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45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</TotalTime>
  <Words>84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Sector</vt:lpstr>
      <vt:lpstr>Presentación de PowerPoint</vt:lpstr>
      <vt:lpstr>LECTURA DE PARTITURAS DE MÚSICA ACADÉMICA</vt:lpstr>
      <vt:lpstr>PRACTICA DE LACTURA DE PARTITURAS ACADÉMICAS</vt:lpstr>
      <vt:lpstr>Ahora debes practicar un poco de lectura</vt:lpstr>
      <vt:lpstr>https://www.youtube.com/watch?v=Dyo4tNwNIvQ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Chebair</dc:creator>
  <cp:lastModifiedBy>Daniel Chebair</cp:lastModifiedBy>
  <cp:revision>6</cp:revision>
  <dcterms:created xsi:type="dcterms:W3CDTF">2014-10-20T15:51:18Z</dcterms:created>
  <dcterms:modified xsi:type="dcterms:W3CDTF">2014-11-07T13:43:06Z</dcterms:modified>
</cp:coreProperties>
</file>